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BC0F-90A2-8441-8EFE-13C0A6DD8C0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6348-BA21-194F-9DD8-C663E1B4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AA1D5-E04E-3B44-A121-8676848DC136}"/>
              </a:ext>
            </a:extLst>
          </p:cNvPr>
          <p:cNvSpPr txBox="1"/>
          <p:nvPr/>
        </p:nvSpPr>
        <p:spPr>
          <a:xfrm>
            <a:off x="346841" y="336331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MBSR Week Five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Communication Calendar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7DC41A-50C4-B245-B67F-4658F1CF0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73271"/>
              </p:ext>
            </p:extLst>
          </p:nvPr>
        </p:nvGraphicFramePr>
        <p:xfrm>
          <a:off x="677917" y="1281561"/>
          <a:ext cx="7788165" cy="50267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7633">
                  <a:extLst>
                    <a:ext uri="{9D8B030D-6E8A-4147-A177-3AD203B41FA5}">
                      <a16:colId xmlns:a16="http://schemas.microsoft.com/office/drawing/2014/main" val="2628616755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82419499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3798238211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28358276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490442665"/>
                    </a:ext>
                  </a:extLst>
                </a:gridCol>
              </a:tblGrid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Describe the communication. With whom? Topic?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How did the difficulty come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did you really want from the person or situation? What did you get?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did the other person(s) want? What did they actually get?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How did you feel during and after this time?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98569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45120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41476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70561"/>
                  </a:ext>
                </a:extLst>
              </a:tr>
              <a:tr h="96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73460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50EA76E-2D89-3243-B22D-7B513F8DC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988" y="76610"/>
            <a:ext cx="1488452" cy="11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AA1D5-E04E-3B44-A121-8676848DC136}"/>
              </a:ext>
            </a:extLst>
          </p:cNvPr>
          <p:cNvSpPr txBox="1"/>
          <p:nvPr/>
        </p:nvSpPr>
        <p:spPr>
          <a:xfrm>
            <a:off x="346839" y="596051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MBSR Week Five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Difficult Communication Calendar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7DC41A-50C4-B245-B67F-4658F1CF0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64874"/>
              </p:ext>
            </p:extLst>
          </p:nvPr>
        </p:nvGraphicFramePr>
        <p:xfrm>
          <a:off x="567557" y="1761823"/>
          <a:ext cx="7788165" cy="40653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7633">
                  <a:extLst>
                    <a:ext uri="{9D8B030D-6E8A-4147-A177-3AD203B41FA5}">
                      <a16:colId xmlns:a16="http://schemas.microsoft.com/office/drawing/2014/main" val="2628616755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82419499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3798238211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828358276"/>
                    </a:ext>
                  </a:extLst>
                </a:gridCol>
                <a:gridCol w="1557633">
                  <a:extLst>
                    <a:ext uri="{9D8B030D-6E8A-4147-A177-3AD203B41FA5}">
                      <a16:colId xmlns:a16="http://schemas.microsoft.com/office/drawing/2014/main" val="2490442665"/>
                    </a:ext>
                  </a:extLst>
                </a:gridCol>
              </a:tblGrid>
              <a:tr h="1208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Describe the communication. With whom? Topic?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How did the difficulty come about?</a:t>
                      </a:r>
                    </a:p>
                    <a:p>
                      <a:endParaRPr lang="en-US" sz="13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did you really want from the person or situation? What did you get?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What did the other person(s) want? What did they actually get?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How did you feel during and after this time?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98569"/>
                  </a:ext>
                </a:extLst>
              </a:tr>
              <a:tr h="9522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45120"/>
                  </a:ext>
                </a:extLst>
              </a:tr>
              <a:tr h="9522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41476"/>
                  </a:ext>
                </a:extLst>
              </a:tr>
              <a:tr h="9522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 panose="02000503020000020003" pitchFamily="2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70561"/>
                  </a:ext>
                </a:extLst>
              </a:tr>
            </a:tbl>
          </a:graphicData>
        </a:graphic>
      </p:graphicFrame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6420BB-6520-A448-B86C-E4537B52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96" y="76610"/>
            <a:ext cx="1488452" cy="11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4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134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2020-03-15T23:54:29Z</dcterms:created>
  <dcterms:modified xsi:type="dcterms:W3CDTF">2022-02-17T13:15:24Z</dcterms:modified>
</cp:coreProperties>
</file>