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BC0F-90A2-8441-8EFE-13C0A6DD8C0D}" type="datetimeFigureOut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6348-BA21-194F-9DD8-C663E1B4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BC0F-90A2-8441-8EFE-13C0A6DD8C0D}" type="datetimeFigureOut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6348-BA21-194F-9DD8-C663E1B4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65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BC0F-90A2-8441-8EFE-13C0A6DD8C0D}" type="datetimeFigureOut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6348-BA21-194F-9DD8-C663E1B4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BC0F-90A2-8441-8EFE-13C0A6DD8C0D}" type="datetimeFigureOut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6348-BA21-194F-9DD8-C663E1B4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5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BC0F-90A2-8441-8EFE-13C0A6DD8C0D}" type="datetimeFigureOut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6348-BA21-194F-9DD8-C663E1B4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33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BC0F-90A2-8441-8EFE-13C0A6DD8C0D}" type="datetimeFigureOut">
              <a:rPr lang="en-US" smtClean="0"/>
              <a:t>1/26/22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6348-BA21-194F-9DD8-C663E1B4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5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BC0F-90A2-8441-8EFE-13C0A6DD8C0D}" type="datetimeFigureOut">
              <a:rPr lang="en-US" smtClean="0"/>
              <a:t>1/26/22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6348-BA21-194F-9DD8-C663E1B4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5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BC0F-90A2-8441-8EFE-13C0A6DD8C0D}" type="datetimeFigureOut">
              <a:rPr lang="en-US" smtClean="0"/>
              <a:t>1/26/22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6348-BA21-194F-9DD8-C663E1B4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0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BC0F-90A2-8441-8EFE-13C0A6DD8C0D}" type="datetimeFigureOut">
              <a:rPr lang="en-US" smtClean="0"/>
              <a:t>1/26/22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6348-BA21-194F-9DD8-C663E1B4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72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BC0F-90A2-8441-8EFE-13C0A6DD8C0D}" type="datetimeFigureOut">
              <a:rPr lang="en-US" smtClean="0"/>
              <a:t>1/26/22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6348-BA21-194F-9DD8-C663E1B4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7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BC0F-90A2-8441-8EFE-13C0A6DD8C0D}" type="datetimeFigureOut">
              <a:rPr lang="en-US" smtClean="0"/>
              <a:t>1/26/22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6348-BA21-194F-9DD8-C663E1B4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6BC0F-90A2-8441-8EFE-13C0A6DD8C0D}" type="datetimeFigureOut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96348-BA21-194F-9DD8-C663E1B4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3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8AA1D5-E04E-3B44-A121-8676848DC136}"/>
              </a:ext>
            </a:extLst>
          </p:cNvPr>
          <p:cNvSpPr txBox="1"/>
          <p:nvPr/>
        </p:nvSpPr>
        <p:spPr>
          <a:xfrm>
            <a:off x="346841" y="336331"/>
            <a:ext cx="822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MBSR Week Three 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Unpleasant Events Calendar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7DC41A-50C4-B245-B67F-4658F1CF0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751629"/>
              </p:ext>
            </p:extLst>
          </p:nvPr>
        </p:nvGraphicFramePr>
        <p:xfrm>
          <a:off x="677917" y="1281561"/>
          <a:ext cx="7788165" cy="50267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57633">
                  <a:extLst>
                    <a:ext uri="{9D8B030D-6E8A-4147-A177-3AD203B41FA5}">
                      <a16:colId xmlns:a16="http://schemas.microsoft.com/office/drawing/2014/main" val="2628616755"/>
                    </a:ext>
                  </a:extLst>
                </a:gridCol>
                <a:gridCol w="1557633">
                  <a:extLst>
                    <a:ext uri="{9D8B030D-6E8A-4147-A177-3AD203B41FA5}">
                      <a16:colId xmlns:a16="http://schemas.microsoft.com/office/drawing/2014/main" val="2882419499"/>
                    </a:ext>
                  </a:extLst>
                </a:gridCol>
                <a:gridCol w="1557633">
                  <a:extLst>
                    <a:ext uri="{9D8B030D-6E8A-4147-A177-3AD203B41FA5}">
                      <a16:colId xmlns:a16="http://schemas.microsoft.com/office/drawing/2014/main" val="3798238211"/>
                    </a:ext>
                  </a:extLst>
                </a:gridCol>
                <a:gridCol w="1557633">
                  <a:extLst>
                    <a:ext uri="{9D8B030D-6E8A-4147-A177-3AD203B41FA5}">
                      <a16:colId xmlns:a16="http://schemas.microsoft.com/office/drawing/2014/main" val="2828358276"/>
                    </a:ext>
                  </a:extLst>
                </a:gridCol>
                <a:gridCol w="1557633">
                  <a:extLst>
                    <a:ext uri="{9D8B030D-6E8A-4147-A177-3AD203B41FA5}">
                      <a16:colId xmlns:a16="http://schemas.microsoft.com/office/drawing/2014/main" val="2490442665"/>
                    </a:ext>
                  </a:extLst>
                </a:gridCol>
              </a:tblGrid>
              <a:tr h="96712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What was the experience?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Were you aware of the unpleasant feelings </a:t>
                      </a:r>
                      <a:r>
                        <a:rPr lang="en-US" sz="1300" u="sng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while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 the event was happening?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How did your body feel, in detail, during this experience?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What moods, feelings, and thoughts accompanied this event?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What thoughts are in your mind now as you write about this event?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898569"/>
                  </a:ext>
                </a:extLst>
              </a:tr>
              <a:tr h="96712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Book" panose="02000503020000020003" pitchFamily="2" charset="0"/>
                        </a:rPr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445120"/>
                  </a:ext>
                </a:extLst>
              </a:tr>
              <a:tr h="96712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Book" panose="02000503020000020003" pitchFamily="2" charset="0"/>
                        </a:rPr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341476"/>
                  </a:ext>
                </a:extLst>
              </a:tr>
              <a:tr h="96712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Book" panose="02000503020000020003" pitchFamily="2" charset="0"/>
                        </a:rPr>
                        <a:t>Saturday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270561"/>
                  </a:ext>
                </a:extLst>
              </a:tr>
              <a:tr h="96712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Book" panose="02000503020000020003" pitchFamily="2" charset="0"/>
                        </a:rPr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973460"/>
                  </a:ext>
                </a:extLst>
              </a:tr>
            </a:tbl>
          </a:graphicData>
        </a:graphic>
      </p:graphicFrame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50EA76E-2D89-3243-B22D-7B513F8DC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988" y="76610"/>
            <a:ext cx="1488452" cy="116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24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8AA1D5-E04E-3B44-A121-8676848DC136}"/>
              </a:ext>
            </a:extLst>
          </p:cNvPr>
          <p:cNvSpPr txBox="1"/>
          <p:nvPr/>
        </p:nvSpPr>
        <p:spPr>
          <a:xfrm>
            <a:off x="346841" y="336331"/>
            <a:ext cx="822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MBSR Week Three </a:t>
            </a:r>
          </a:p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Un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p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leasant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Events Calendar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7DC41A-50C4-B245-B67F-4658F1CF0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052525"/>
              </p:ext>
            </p:extLst>
          </p:nvPr>
        </p:nvGraphicFramePr>
        <p:xfrm>
          <a:off x="578068" y="1396999"/>
          <a:ext cx="7788165" cy="409776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57633">
                  <a:extLst>
                    <a:ext uri="{9D8B030D-6E8A-4147-A177-3AD203B41FA5}">
                      <a16:colId xmlns:a16="http://schemas.microsoft.com/office/drawing/2014/main" val="2628616755"/>
                    </a:ext>
                  </a:extLst>
                </a:gridCol>
                <a:gridCol w="1557633">
                  <a:extLst>
                    <a:ext uri="{9D8B030D-6E8A-4147-A177-3AD203B41FA5}">
                      <a16:colId xmlns:a16="http://schemas.microsoft.com/office/drawing/2014/main" val="2882419499"/>
                    </a:ext>
                  </a:extLst>
                </a:gridCol>
                <a:gridCol w="1557633">
                  <a:extLst>
                    <a:ext uri="{9D8B030D-6E8A-4147-A177-3AD203B41FA5}">
                      <a16:colId xmlns:a16="http://schemas.microsoft.com/office/drawing/2014/main" val="3798238211"/>
                    </a:ext>
                  </a:extLst>
                </a:gridCol>
                <a:gridCol w="1557633">
                  <a:extLst>
                    <a:ext uri="{9D8B030D-6E8A-4147-A177-3AD203B41FA5}">
                      <a16:colId xmlns:a16="http://schemas.microsoft.com/office/drawing/2014/main" val="2828358276"/>
                    </a:ext>
                  </a:extLst>
                </a:gridCol>
                <a:gridCol w="1557633">
                  <a:extLst>
                    <a:ext uri="{9D8B030D-6E8A-4147-A177-3AD203B41FA5}">
                      <a16:colId xmlns:a16="http://schemas.microsoft.com/office/drawing/2014/main" val="2490442665"/>
                    </a:ext>
                  </a:extLst>
                </a:gridCol>
              </a:tblGrid>
              <a:tr h="124109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What was the experience?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Were you aware of the unpleasant feelings </a:t>
                      </a:r>
                      <a:r>
                        <a:rPr lang="en-US" sz="1300" u="sng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while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 the event was happening?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How did your body feel, in detail, during this experience?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What moods, feelings, and thoughts accompanied this event?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What thoughts are in your mind now as you write about this event?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898569"/>
                  </a:ext>
                </a:extLst>
              </a:tr>
              <a:tr h="95222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Book" panose="02000503020000020003" pitchFamily="2" charset="0"/>
                        </a:rPr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445120"/>
                  </a:ext>
                </a:extLst>
              </a:tr>
              <a:tr h="95222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Book" panose="02000503020000020003" pitchFamily="2" charset="0"/>
                        </a:rPr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341476"/>
                  </a:ext>
                </a:extLst>
              </a:tr>
              <a:tr h="95222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Book" panose="02000503020000020003" pitchFamily="2" charset="0"/>
                        </a:rPr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270561"/>
                  </a:ext>
                </a:extLst>
              </a:tr>
            </a:tbl>
          </a:graphicData>
        </a:graphic>
      </p:graphicFrame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56420BB-6520-A448-B86C-E4537B527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988" y="76610"/>
            <a:ext cx="1488452" cy="116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43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131</Words>
  <Application>Microsoft Macintosh PowerPoint</Application>
  <PresentationFormat>On-screen Show (4:3)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Avenir Book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</cp:revision>
  <dcterms:created xsi:type="dcterms:W3CDTF">2020-03-15T23:54:29Z</dcterms:created>
  <dcterms:modified xsi:type="dcterms:W3CDTF">2022-01-27T01:53:35Z</dcterms:modified>
</cp:coreProperties>
</file>